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44799250" cy="25199975"/>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23" d="100"/>
          <a:sy n="23" d="100"/>
        </p:scale>
        <p:origin x="562"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7"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ilvia Giussani" userId="e56e3cbe520c20e6" providerId="LiveId" clId="{E2729356-B453-45B6-90FC-4388371B2482}"/>
    <pc:docChg chg="undo redo custSel modSld">
      <pc:chgData name="Silvia Giussani" userId="e56e3cbe520c20e6" providerId="LiveId" clId="{E2729356-B453-45B6-90FC-4388371B2482}" dt="2024-09-25T07:43:08.969" v="91" actId="13926"/>
      <pc:docMkLst>
        <pc:docMk/>
      </pc:docMkLst>
      <pc:sldChg chg="modSp mod">
        <pc:chgData name="Silvia Giussani" userId="e56e3cbe520c20e6" providerId="LiveId" clId="{E2729356-B453-45B6-90FC-4388371B2482}" dt="2024-09-25T07:43:08.969" v="91" actId="13926"/>
        <pc:sldMkLst>
          <pc:docMk/>
          <pc:sldMk cId="1828429120" sldId="256"/>
        </pc:sldMkLst>
      </pc:sldChg>
    </pc:docChg>
  </pc:docChgLst>
  <pc:docChgLst>
    <pc:chgData name="Gianluca M" userId="2577b78d2886d2ec" providerId="LiveId" clId="{0B2D528A-3761-49E2-AA1C-B1A946CD0B31}"/>
    <pc:docChg chg="undo custSel modSld">
      <pc:chgData name="Gianluca M" userId="2577b78d2886d2ec" providerId="LiveId" clId="{0B2D528A-3761-49E2-AA1C-B1A946CD0B31}" dt="2025-01-24T14:51:19.636" v="52" actId="1076"/>
      <pc:docMkLst>
        <pc:docMk/>
      </pc:docMkLst>
      <pc:sldChg chg="addSp delSp modSp mod">
        <pc:chgData name="Gianluca M" userId="2577b78d2886d2ec" providerId="LiveId" clId="{0B2D528A-3761-49E2-AA1C-B1A946CD0B31}" dt="2025-01-24T14:51:19.636" v="52" actId="1076"/>
        <pc:sldMkLst>
          <pc:docMk/>
          <pc:sldMk cId="1828429120" sldId="256"/>
        </pc:sldMkLst>
        <pc:spChg chg="del">
          <ac:chgData name="Gianluca M" userId="2577b78d2886d2ec" providerId="LiveId" clId="{0B2D528A-3761-49E2-AA1C-B1A946CD0B31}" dt="2025-01-24T14:51:14.385" v="50" actId="478"/>
          <ac:spMkLst>
            <pc:docMk/>
            <pc:sldMk cId="1828429120" sldId="256"/>
            <ac:spMk id="6" creationId="{0F6077ED-14AE-002D-D1E4-F195E71595BB}"/>
          </ac:spMkLst>
        </pc:spChg>
        <pc:spChg chg="mod">
          <ac:chgData name="Gianluca M" userId="2577b78d2886d2ec" providerId="LiveId" clId="{0B2D528A-3761-49E2-AA1C-B1A946CD0B31}" dt="2025-01-24T14:50:13.810" v="2" actId="14100"/>
          <ac:spMkLst>
            <pc:docMk/>
            <pc:sldMk cId="1828429120" sldId="256"/>
            <ac:spMk id="13" creationId="{43744354-7079-2544-87A1-05E140A47D5E}"/>
          </ac:spMkLst>
        </pc:spChg>
        <pc:spChg chg="mod">
          <ac:chgData name="Gianluca M" userId="2577b78d2886d2ec" providerId="LiveId" clId="{0B2D528A-3761-49E2-AA1C-B1A946CD0B31}" dt="2025-01-24T14:51:05.137" v="49" actId="20577"/>
          <ac:spMkLst>
            <pc:docMk/>
            <pc:sldMk cId="1828429120" sldId="256"/>
            <ac:spMk id="19" creationId="{CC534165-C6F2-839F-40DC-B49A91CB44C6}"/>
          </ac:spMkLst>
        </pc:spChg>
        <pc:picChg chg="add mod">
          <ac:chgData name="Gianluca M" userId="2577b78d2886d2ec" providerId="LiveId" clId="{0B2D528A-3761-49E2-AA1C-B1A946CD0B31}" dt="2025-01-24T14:51:19.636" v="52" actId="1076"/>
          <ac:picMkLst>
            <pc:docMk/>
            <pc:sldMk cId="1828429120" sldId="256"/>
            <ac:picMk id="3" creationId="{895744A0-256C-15AF-9D4E-0B16CD937159}"/>
          </ac:picMkLst>
        </pc:picChg>
      </pc:sldChg>
    </pc:docChg>
  </pc:docChgLst>
  <pc:docChgLst>
    <pc:chgData name="Silvia Giussani" userId="e56e3cbe520c20e6" providerId="LiveId" clId="{A07A6BBE-7C2F-402D-861C-AB408A52EAAB}"/>
    <pc:docChg chg="modSld">
      <pc:chgData name="Silvia Giussani" userId="e56e3cbe520c20e6" providerId="LiveId" clId="{A07A6BBE-7C2F-402D-861C-AB408A52EAAB}" dt="2024-09-25T12:44:10.891" v="32" actId="14100"/>
      <pc:docMkLst>
        <pc:docMk/>
      </pc:docMkLst>
      <pc:sldChg chg="modSp mod">
        <pc:chgData name="Silvia Giussani" userId="e56e3cbe520c20e6" providerId="LiveId" clId="{A07A6BBE-7C2F-402D-861C-AB408A52EAAB}" dt="2024-09-25T12:44:10.891" v="32" actId="14100"/>
        <pc:sldMkLst>
          <pc:docMk/>
          <pc:sldMk cId="1828429120" sldId="256"/>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5599906" y="4124164"/>
            <a:ext cx="33599438" cy="8773325"/>
          </a:xfrm>
        </p:spPr>
        <p:txBody>
          <a:bodyPr anchor="b"/>
          <a:lstStyle>
            <a:lvl1pPr algn="ctr">
              <a:defRPr sz="22047"/>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5599906" y="13235822"/>
            <a:ext cx="33599438" cy="6084159"/>
          </a:xfrm>
        </p:spPr>
        <p:txBody>
          <a:bodyPr/>
          <a:lstStyle>
            <a:lvl1pPr marL="0" indent="0" algn="ctr">
              <a:buNone/>
              <a:defRPr sz="8819"/>
            </a:lvl1pPr>
            <a:lvl2pPr marL="1679981" indent="0" algn="ctr">
              <a:buNone/>
              <a:defRPr sz="7349"/>
            </a:lvl2pPr>
            <a:lvl3pPr marL="3359963" indent="0" algn="ctr">
              <a:buNone/>
              <a:defRPr sz="6614"/>
            </a:lvl3pPr>
            <a:lvl4pPr marL="5039944" indent="0" algn="ctr">
              <a:buNone/>
              <a:defRPr sz="5879"/>
            </a:lvl4pPr>
            <a:lvl5pPr marL="6719926" indent="0" algn="ctr">
              <a:buNone/>
              <a:defRPr sz="5879"/>
            </a:lvl5pPr>
            <a:lvl6pPr marL="8399907" indent="0" algn="ctr">
              <a:buNone/>
              <a:defRPr sz="5879"/>
            </a:lvl6pPr>
            <a:lvl7pPr marL="10079888" indent="0" algn="ctr">
              <a:buNone/>
              <a:defRPr sz="5879"/>
            </a:lvl7pPr>
            <a:lvl8pPr marL="11759870" indent="0" algn="ctr">
              <a:buNone/>
              <a:defRPr sz="5879"/>
            </a:lvl8pPr>
            <a:lvl9pPr marL="13439851" indent="0" algn="ctr">
              <a:buNone/>
              <a:defRPr sz="5879"/>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D845FF15-30A9-49F5-BFC9-F88BE8248892}" type="datetimeFigureOut">
              <a:rPr lang="it-IT" smtClean="0"/>
              <a:t>24/01/2025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4F42833A-1D6E-4D60-A159-CDBD87142511}" type="slidenum">
              <a:rPr lang="it-IT" smtClean="0"/>
              <a:t>‹N›</a:t>
            </a:fld>
            <a:endParaRPr lang="it-IT"/>
          </a:p>
        </p:txBody>
      </p:sp>
    </p:spTree>
    <p:extLst>
      <p:ext uri="{BB962C8B-B14F-4D97-AF65-F5344CB8AC3E}">
        <p14:creationId xmlns:p14="http://schemas.microsoft.com/office/powerpoint/2010/main" val="3870463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D845FF15-30A9-49F5-BFC9-F88BE8248892}" type="datetimeFigureOut">
              <a:rPr lang="it-IT" smtClean="0"/>
              <a:t>24/01/2025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4F42833A-1D6E-4D60-A159-CDBD87142511}" type="slidenum">
              <a:rPr lang="it-IT" smtClean="0"/>
              <a:t>‹N›</a:t>
            </a:fld>
            <a:endParaRPr lang="it-IT"/>
          </a:p>
        </p:txBody>
      </p:sp>
    </p:spTree>
    <p:extLst>
      <p:ext uri="{BB962C8B-B14F-4D97-AF65-F5344CB8AC3E}">
        <p14:creationId xmlns:p14="http://schemas.microsoft.com/office/powerpoint/2010/main" val="24141651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2059463" y="1341665"/>
            <a:ext cx="9659838" cy="21355814"/>
          </a:xfrm>
        </p:spPr>
        <p:txBody>
          <a:bodyPr vert="eaVert"/>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3079949" y="1341665"/>
            <a:ext cx="28419524" cy="21355814"/>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D845FF15-30A9-49F5-BFC9-F88BE8248892}" type="datetimeFigureOut">
              <a:rPr lang="it-IT" smtClean="0"/>
              <a:t>24/01/2025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4F42833A-1D6E-4D60-A159-CDBD87142511}" type="slidenum">
              <a:rPr lang="it-IT" smtClean="0"/>
              <a:t>‹N›</a:t>
            </a:fld>
            <a:endParaRPr lang="it-IT"/>
          </a:p>
        </p:txBody>
      </p:sp>
    </p:spTree>
    <p:extLst>
      <p:ext uri="{BB962C8B-B14F-4D97-AF65-F5344CB8AC3E}">
        <p14:creationId xmlns:p14="http://schemas.microsoft.com/office/powerpoint/2010/main" val="17279968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D845FF15-30A9-49F5-BFC9-F88BE8248892}" type="datetimeFigureOut">
              <a:rPr lang="it-IT" smtClean="0"/>
              <a:t>24/01/2025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4F42833A-1D6E-4D60-A159-CDBD87142511}" type="slidenum">
              <a:rPr lang="it-IT" smtClean="0"/>
              <a:t>‹N›</a:t>
            </a:fld>
            <a:endParaRPr lang="it-IT"/>
          </a:p>
        </p:txBody>
      </p:sp>
    </p:spTree>
    <p:extLst>
      <p:ext uri="{BB962C8B-B14F-4D97-AF65-F5344CB8AC3E}">
        <p14:creationId xmlns:p14="http://schemas.microsoft.com/office/powerpoint/2010/main" val="37710654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3056616" y="6282497"/>
            <a:ext cx="38639353" cy="10482488"/>
          </a:xfrm>
        </p:spPr>
        <p:txBody>
          <a:bodyPr anchor="b"/>
          <a:lstStyle>
            <a:lvl1pPr>
              <a:defRPr sz="22047"/>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3056616" y="16864153"/>
            <a:ext cx="38639353" cy="5512493"/>
          </a:xfrm>
        </p:spPr>
        <p:txBody>
          <a:bodyPr/>
          <a:lstStyle>
            <a:lvl1pPr marL="0" indent="0">
              <a:buNone/>
              <a:defRPr sz="8819">
                <a:solidFill>
                  <a:schemeClr val="tx1">
                    <a:tint val="75000"/>
                  </a:schemeClr>
                </a:solidFill>
              </a:defRPr>
            </a:lvl1pPr>
            <a:lvl2pPr marL="1679981" indent="0">
              <a:buNone/>
              <a:defRPr sz="7349">
                <a:solidFill>
                  <a:schemeClr val="tx1">
                    <a:tint val="75000"/>
                  </a:schemeClr>
                </a:solidFill>
              </a:defRPr>
            </a:lvl2pPr>
            <a:lvl3pPr marL="3359963" indent="0">
              <a:buNone/>
              <a:defRPr sz="6614">
                <a:solidFill>
                  <a:schemeClr val="tx1">
                    <a:tint val="75000"/>
                  </a:schemeClr>
                </a:solidFill>
              </a:defRPr>
            </a:lvl3pPr>
            <a:lvl4pPr marL="5039944" indent="0">
              <a:buNone/>
              <a:defRPr sz="5879">
                <a:solidFill>
                  <a:schemeClr val="tx1">
                    <a:tint val="75000"/>
                  </a:schemeClr>
                </a:solidFill>
              </a:defRPr>
            </a:lvl4pPr>
            <a:lvl5pPr marL="6719926" indent="0">
              <a:buNone/>
              <a:defRPr sz="5879">
                <a:solidFill>
                  <a:schemeClr val="tx1">
                    <a:tint val="75000"/>
                  </a:schemeClr>
                </a:solidFill>
              </a:defRPr>
            </a:lvl5pPr>
            <a:lvl6pPr marL="8399907" indent="0">
              <a:buNone/>
              <a:defRPr sz="5879">
                <a:solidFill>
                  <a:schemeClr val="tx1">
                    <a:tint val="75000"/>
                  </a:schemeClr>
                </a:solidFill>
              </a:defRPr>
            </a:lvl6pPr>
            <a:lvl7pPr marL="10079888" indent="0">
              <a:buNone/>
              <a:defRPr sz="5879">
                <a:solidFill>
                  <a:schemeClr val="tx1">
                    <a:tint val="75000"/>
                  </a:schemeClr>
                </a:solidFill>
              </a:defRPr>
            </a:lvl7pPr>
            <a:lvl8pPr marL="11759870" indent="0">
              <a:buNone/>
              <a:defRPr sz="5879">
                <a:solidFill>
                  <a:schemeClr val="tx1">
                    <a:tint val="75000"/>
                  </a:schemeClr>
                </a:solidFill>
              </a:defRPr>
            </a:lvl8pPr>
            <a:lvl9pPr marL="13439851" indent="0">
              <a:buNone/>
              <a:defRPr sz="5879">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D845FF15-30A9-49F5-BFC9-F88BE8248892}" type="datetimeFigureOut">
              <a:rPr lang="it-IT" smtClean="0"/>
              <a:t>24/01/2025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4F42833A-1D6E-4D60-A159-CDBD87142511}" type="slidenum">
              <a:rPr lang="it-IT" smtClean="0"/>
              <a:t>‹N›</a:t>
            </a:fld>
            <a:endParaRPr lang="it-IT"/>
          </a:p>
        </p:txBody>
      </p:sp>
    </p:spTree>
    <p:extLst>
      <p:ext uri="{BB962C8B-B14F-4D97-AF65-F5344CB8AC3E}">
        <p14:creationId xmlns:p14="http://schemas.microsoft.com/office/powerpoint/2010/main" val="26575171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3079949" y="6708326"/>
            <a:ext cx="19039681" cy="15989153"/>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22679620" y="6708326"/>
            <a:ext cx="19039681" cy="15989153"/>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D845FF15-30A9-49F5-BFC9-F88BE8248892}" type="datetimeFigureOut">
              <a:rPr lang="it-IT" smtClean="0"/>
              <a:t>24/01/2025</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4F42833A-1D6E-4D60-A159-CDBD87142511}" type="slidenum">
              <a:rPr lang="it-IT" smtClean="0"/>
              <a:t>‹N›</a:t>
            </a:fld>
            <a:endParaRPr lang="it-IT"/>
          </a:p>
        </p:txBody>
      </p:sp>
    </p:spTree>
    <p:extLst>
      <p:ext uri="{BB962C8B-B14F-4D97-AF65-F5344CB8AC3E}">
        <p14:creationId xmlns:p14="http://schemas.microsoft.com/office/powerpoint/2010/main" val="23872616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3085784" y="1341667"/>
            <a:ext cx="38639353" cy="4870830"/>
          </a:xfrm>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3085785" y="6177496"/>
            <a:ext cx="18952181" cy="3027495"/>
          </a:xfrm>
        </p:spPr>
        <p:txBody>
          <a:bodyPr anchor="b"/>
          <a:lstStyle>
            <a:lvl1pPr marL="0" indent="0">
              <a:buNone/>
              <a:defRPr sz="8819" b="1"/>
            </a:lvl1pPr>
            <a:lvl2pPr marL="1679981" indent="0">
              <a:buNone/>
              <a:defRPr sz="7349" b="1"/>
            </a:lvl2pPr>
            <a:lvl3pPr marL="3359963" indent="0">
              <a:buNone/>
              <a:defRPr sz="6614" b="1"/>
            </a:lvl3pPr>
            <a:lvl4pPr marL="5039944" indent="0">
              <a:buNone/>
              <a:defRPr sz="5879" b="1"/>
            </a:lvl4pPr>
            <a:lvl5pPr marL="6719926" indent="0">
              <a:buNone/>
              <a:defRPr sz="5879" b="1"/>
            </a:lvl5pPr>
            <a:lvl6pPr marL="8399907" indent="0">
              <a:buNone/>
              <a:defRPr sz="5879" b="1"/>
            </a:lvl6pPr>
            <a:lvl7pPr marL="10079888" indent="0">
              <a:buNone/>
              <a:defRPr sz="5879" b="1"/>
            </a:lvl7pPr>
            <a:lvl8pPr marL="11759870" indent="0">
              <a:buNone/>
              <a:defRPr sz="5879" b="1"/>
            </a:lvl8pPr>
            <a:lvl9pPr marL="13439851" indent="0">
              <a:buNone/>
              <a:defRPr sz="5879" b="1"/>
            </a:lvl9pPr>
          </a:lstStyle>
          <a:p>
            <a:pPr lvl="0"/>
            <a:r>
              <a:rPr lang="it-IT"/>
              <a:t>Fare clic per modificare gli stili del testo dello schema</a:t>
            </a:r>
          </a:p>
        </p:txBody>
      </p:sp>
      <p:sp>
        <p:nvSpPr>
          <p:cNvPr id="4" name="Content Placeholder 3"/>
          <p:cNvSpPr>
            <a:spLocks noGrp="1"/>
          </p:cNvSpPr>
          <p:nvPr>
            <p:ph sz="half" idx="2"/>
          </p:nvPr>
        </p:nvSpPr>
        <p:spPr>
          <a:xfrm>
            <a:off x="3085785" y="9204991"/>
            <a:ext cx="18952181" cy="13539155"/>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22679620" y="6177496"/>
            <a:ext cx="19045516" cy="3027495"/>
          </a:xfrm>
        </p:spPr>
        <p:txBody>
          <a:bodyPr anchor="b"/>
          <a:lstStyle>
            <a:lvl1pPr marL="0" indent="0">
              <a:buNone/>
              <a:defRPr sz="8819" b="1"/>
            </a:lvl1pPr>
            <a:lvl2pPr marL="1679981" indent="0">
              <a:buNone/>
              <a:defRPr sz="7349" b="1"/>
            </a:lvl2pPr>
            <a:lvl3pPr marL="3359963" indent="0">
              <a:buNone/>
              <a:defRPr sz="6614" b="1"/>
            </a:lvl3pPr>
            <a:lvl4pPr marL="5039944" indent="0">
              <a:buNone/>
              <a:defRPr sz="5879" b="1"/>
            </a:lvl4pPr>
            <a:lvl5pPr marL="6719926" indent="0">
              <a:buNone/>
              <a:defRPr sz="5879" b="1"/>
            </a:lvl5pPr>
            <a:lvl6pPr marL="8399907" indent="0">
              <a:buNone/>
              <a:defRPr sz="5879" b="1"/>
            </a:lvl6pPr>
            <a:lvl7pPr marL="10079888" indent="0">
              <a:buNone/>
              <a:defRPr sz="5879" b="1"/>
            </a:lvl7pPr>
            <a:lvl8pPr marL="11759870" indent="0">
              <a:buNone/>
              <a:defRPr sz="5879" b="1"/>
            </a:lvl8pPr>
            <a:lvl9pPr marL="13439851" indent="0">
              <a:buNone/>
              <a:defRPr sz="5879" b="1"/>
            </a:lvl9pPr>
          </a:lstStyle>
          <a:p>
            <a:pPr lvl="0"/>
            <a:r>
              <a:rPr lang="it-IT"/>
              <a:t>Fare clic per modificare gli stili del testo dello schema</a:t>
            </a:r>
          </a:p>
        </p:txBody>
      </p:sp>
      <p:sp>
        <p:nvSpPr>
          <p:cNvPr id="6" name="Content Placeholder 5"/>
          <p:cNvSpPr>
            <a:spLocks noGrp="1"/>
          </p:cNvSpPr>
          <p:nvPr>
            <p:ph sz="quarter" idx="4"/>
          </p:nvPr>
        </p:nvSpPr>
        <p:spPr>
          <a:xfrm>
            <a:off x="22679620" y="9204991"/>
            <a:ext cx="19045516" cy="13539155"/>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D845FF15-30A9-49F5-BFC9-F88BE8248892}" type="datetimeFigureOut">
              <a:rPr lang="it-IT" smtClean="0"/>
              <a:t>24/01/2025</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4F42833A-1D6E-4D60-A159-CDBD87142511}" type="slidenum">
              <a:rPr lang="it-IT" smtClean="0"/>
              <a:t>‹N›</a:t>
            </a:fld>
            <a:endParaRPr lang="it-IT"/>
          </a:p>
        </p:txBody>
      </p:sp>
    </p:spTree>
    <p:extLst>
      <p:ext uri="{BB962C8B-B14F-4D97-AF65-F5344CB8AC3E}">
        <p14:creationId xmlns:p14="http://schemas.microsoft.com/office/powerpoint/2010/main" val="71361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D845FF15-30A9-49F5-BFC9-F88BE8248892}" type="datetimeFigureOut">
              <a:rPr lang="it-IT" smtClean="0"/>
              <a:t>24/01/2025</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4F42833A-1D6E-4D60-A159-CDBD87142511}" type="slidenum">
              <a:rPr lang="it-IT" smtClean="0"/>
              <a:t>‹N›</a:t>
            </a:fld>
            <a:endParaRPr lang="it-IT"/>
          </a:p>
        </p:txBody>
      </p:sp>
    </p:spTree>
    <p:extLst>
      <p:ext uri="{BB962C8B-B14F-4D97-AF65-F5344CB8AC3E}">
        <p14:creationId xmlns:p14="http://schemas.microsoft.com/office/powerpoint/2010/main" val="1362648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845FF15-30A9-49F5-BFC9-F88BE8248892}" type="datetimeFigureOut">
              <a:rPr lang="it-IT" smtClean="0"/>
              <a:t>24/01/2025</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4F42833A-1D6E-4D60-A159-CDBD87142511}" type="slidenum">
              <a:rPr lang="it-IT" smtClean="0"/>
              <a:t>‹N›</a:t>
            </a:fld>
            <a:endParaRPr lang="it-IT"/>
          </a:p>
        </p:txBody>
      </p:sp>
    </p:spTree>
    <p:extLst>
      <p:ext uri="{BB962C8B-B14F-4D97-AF65-F5344CB8AC3E}">
        <p14:creationId xmlns:p14="http://schemas.microsoft.com/office/powerpoint/2010/main" val="31533614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3085785" y="1679998"/>
            <a:ext cx="14448923" cy="5879994"/>
          </a:xfrm>
        </p:spPr>
        <p:txBody>
          <a:bodyPr anchor="b"/>
          <a:lstStyle>
            <a:lvl1pPr>
              <a:defRPr sz="11758"/>
            </a:lvl1pPr>
          </a:lstStyle>
          <a:p>
            <a:r>
              <a:rPr lang="it-IT"/>
              <a:t>Fare clic per modificare lo stile del titolo dello schema</a:t>
            </a:r>
            <a:endParaRPr lang="en-US" dirty="0"/>
          </a:p>
        </p:txBody>
      </p:sp>
      <p:sp>
        <p:nvSpPr>
          <p:cNvPr id="3" name="Content Placeholder 2"/>
          <p:cNvSpPr>
            <a:spLocks noGrp="1"/>
          </p:cNvSpPr>
          <p:nvPr>
            <p:ph idx="1"/>
          </p:nvPr>
        </p:nvSpPr>
        <p:spPr>
          <a:xfrm>
            <a:off x="19045516" y="3628331"/>
            <a:ext cx="22679620" cy="17908316"/>
          </a:xfrm>
        </p:spPr>
        <p:txBody>
          <a:bodyPr/>
          <a:lstStyle>
            <a:lvl1pPr>
              <a:defRPr sz="11758"/>
            </a:lvl1pPr>
            <a:lvl2pPr>
              <a:defRPr sz="10289"/>
            </a:lvl2pPr>
            <a:lvl3pPr>
              <a:defRPr sz="8819"/>
            </a:lvl3pPr>
            <a:lvl4pPr>
              <a:defRPr sz="7349"/>
            </a:lvl4pPr>
            <a:lvl5pPr>
              <a:defRPr sz="7349"/>
            </a:lvl5pPr>
            <a:lvl6pPr>
              <a:defRPr sz="7349"/>
            </a:lvl6pPr>
            <a:lvl7pPr>
              <a:defRPr sz="7349"/>
            </a:lvl7pPr>
            <a:lvl8pPr>
              <a:defRPr sz="7349"/>
            </a:lvl8pPr>
            <a:lvl9pPr>
              <a:defRPr sz="7349"/>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3085785" y="7559993"/>
            <a:ext cx="14448923" cy="14005821"/>
          </a:xfrm>
        </p:spPr>
        <p:txBody>
          <a:bodyPr/>
          <a:lstStyle>
            <a:lvl1pPr marL="0" indent="0">
              <a:buNone/>
              <a:defRPr sz="5879"/>
            </a:lvl1pPr>
            <a:lvl2pPr marL="1679981" indent="0">
              <a:buNone/>
              <a:defRPr sz="5144"/>
            </a:lvl2pPr>
            <a:lvl3pPr marL="3359963" indent="0">
              <a:buNone/>
              <a:defRPr sz="4409"/>
            </a:lvl3pPr>
            <a:lvl4pPr marL="5039944" indent="0">
              <a:buNone/>
              <a:defRPr sz="3674"/>
            </a:lvl4pPr>
            <a:lvl5pPr marL="6719926" indent="0">
              <a:buNone/>
              <a:defRPr sz="3674"/>
            </a:lvl5pPr>
            <a:lvl6pPr marL="8399907" indent="0">
              <a:buNone/>
              <a:defRPr sz="3674"/>
            </a:lvl6pPr>
            <a:lvl7pPr marL="10079888" indent="0">
              <a:buNone/>
              <a:defRPr sz="3674"/>
            </a:lvl7pPr>
            <a:lvl8pPr marL="11759870" indent="0">
              <a:buNone/>
              <a:defRPr sz="3674"/>
            </a:lvl8pPr>
            <a:lvl9pPr marL="13439851" indent="0">
              <a:buNone/>
              <a:defRPr sz="3674"/>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D845FF15-30A9-49F5-BFC9-F88BE8248892}" type="datetimeFigureOut">
              <a:rPr lang="it-IT" smtClean="0"/>
              <a:t>24/01/2025</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4F42833A-1D6E-4D60-A159-CDBD87142511}" type="slidenum">
              <a:rPr lang="it-IT" smtClean="0"/>
              <a:t>‹N›</a:t>
            </a:fld>
            <a:endParaRPr lang="it-IT"/>
          </a:p>
        </p:txBody>
      </p:sp>
    </p:spTree>
    <p:extLst>
      <p:ext uri="{BB962C8B-B14F-4D97-AF65-F5344CB8AC3E}">
        <p14:creationId xmlns:p14="http://schemas.microsoft.com/office/powerpoint/2010/main" val="37517135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3085785" y="1679998"/>
            <a:ext cx="14448923" cy="5879994"/>
          </a:xfrm>
        </p:spPr>
        <p:txBody>
          <a:bodyPr anchor="b"/>
          <a:lstStyle>
            <a:lvl1pPr>
              <a:defRPr sz="11758"/>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19045516" y="3628331"/>
            <a:ext cx="22679620" cy="17908316"/>
          </a:xfrm>
        </p:spPr>
        <p:txBody>
          <a:bodyPr anchor="t"/>
          <a:lstStyle>
            <a:lvl1pPr marL="0" indent="0">
              <a:buNone/>
              <a:defRPr sz="11758"/>
            </a:lvl1pPr>
            <a:lvl2pPr marL="1679981" indent="0">
              <a:buNone/>
              <a:defRPr sz="10289"/>
            </a:lvl2pPr>
            <a:lvl3pPr marL="3359963" indent="0">
              <a:buNone/>
              <a:defRPr sz="8819"/>
            </a:lvl3pPr>
            <a:lvl4pPr marL="5039944" indent="0">
              <a:buNone/>
              <a:defRPr sz="7349"/>
            </a:lvl4pPr>
            <a:lvl5pPr marL="6719926" indent="0">
              <a:buNone/>
              <a:defRPr sz="7349"/>
            </a:lvl5pPr>
            <a:lvl6pPr marL="8399907" indent="0">
              <a:buNone/>
              <a:defRPr sz="7349"/>
            </a:lvl6pPr>
            <a:lvl7pPr marL="10079888" indent="0">
              <a:buNone/>
              <a:defRPr sz="7349"/>
            </a:lvl7pPr>
            <a:lvl8pPr marL="11759870" indent="0">
              <a:buNone/>
              <a:defRPr sz="7349"/>
            </a:lvl8pPr>
            <a:lvl9pPr marL="13439851" indent="0">
              <a:buNone/>
              <a:defRPr sz="7349"/>
            </a:lvl9pPr>
          </a:lstStyle>
          <a:p>
            <a:r>
              <a:rPr lang="it-IT"/>
              <a:t>Fare clic sull'icona per inserire un'immagine</a:t>
            </a:r>
            <a:endParaRPr lang="en-US" dirty="0"/>
          </a:p>
        </p:txBody>
      </p:sp>
      <p:sp>
        <p:nvSpPr>
          <p:cNvPr id="4" name="Text Placeholder 3"/>
          <p:cNvSpPr>
            <a:spLocks noGrp="1"/>
          </p:cNvSpPr>
          <p:nvPr>
            <p:ph type="body" sz="half" idx="2"/>
          </p:nvPr>
        </p:nvSpPr>
        <p:spPr>
          <a:xfrm>
            <a:off x="3085785" y="7559993"/>
            <a:ext cx="14448923" cy="14005821"/>
          </a:xfrm>
        </p:spPr>
        <p:txBody>
          <a:bodyPr/>
          <a:lstStyle>
            <a:lvl1pPr marL="0" indent="0">
              <a:buNone/>
              <a:defRPr sz="5879"/>
            </a:lvl1pPr>
            <a:lvl2pPr marL="1679981" indent="0">
              <a:buNone/>
              <a:defRPr sz="5144"/>
            </a:lvl2pPr>
            <a:lvl3pPr marL="3359963" indent="0">
              <a:buNone/>
              <a:defRPr sz="4409"/>
            </a:lvl3pPr>
            <a:lvl4pPr marL="5039944" indent="0">
              <a:buNone/>
              <a:defRPr sz="3674"/>
            </a:lvl4pPr>
            <a:lvl5pPr marL="6719926" indent="0">
              <a:buNone/>
              <a:defRPr sz="3674"/>
            </a:lvl5pPr>
            <a:lvl6pPr marL="8399907" indent="0">
              <a:buNone/>
              <a:defRPr sz="3674"/>
            </a:lvl6pPr>
            <a:lvl7pPr marL="10079888" indent="0">
              <a:buNone/>
              <a:defRPr sz="3674"/>
            </a:lvl7pPr>
            <a:lvl8pPr marL="11759870" indent="0">
              <a:buNone/>
              <a:defRPr sz="3674"/>
            </a:lvl8pPr>
            <a:lvl9pPr marL="13439851" indent="0">
              <a:buNone/>
              <a:defRPr sz="3674"/>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D845FF15-30A9-49F5-BFC9-F88BE8248892}" type="datetimeFigureOut">
              <a:rPr lang="it-IT" smtClean="0"/>
              <a:t>24/01/2025</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4F42833A-1D6E-4D60-A159-CDBD87142511}" type="slidenum">
              <a:rPr lang="it-IT" smtClean="0"/>
              <a:t>‹N›</a:t>
            </a:fld>
            <a:endParaRPr lang="it-IT"/>
          </a:p>
        </p:txBody>
      </p:sp>
    </p:spTree>
    <p:extLst>
      <p:ext uri="{BB962C8B-B14F-4D97-AF65-F5344CB8AC3E}">
        <p14:creationId xmlns:p14="http://schemas.microsoft.com/office/powerpoint/2010/main" val="30275562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079949" y="1341667"/>
            <a:ext cx="38639353" cy="4870830"/>
          </a:xfrm>
          <a:prstGeom prst="rect">
            <a:avLst/>
          </a:prstGeom>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3079949" y="6708326"/>
            <a:ext cx="38639353" cy="15989153"/>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3079949" y="23356646"/>
            <a:ext cx="10079831" cy="1341665"/>
          </a:xfrm>
          <a:prstGeom prst="rect">
            <a:avLst/>
          </a:prstGeom>
        </p:spPr>
        <p:txBody>
          <a:bodyPr vert="horz" lIns="91440" tIns="45720" rIns="91440" bIns="45720" rtlCol="0" anchor="ctr"/>
          <a:lstStyle>
            <a:lvl1pPr algn="l">
              <a:defRPr sz="4409">
                <a:solidFill>
                  <a:schemeClr val="tx1">
                    <a:tint val="75000"/>
                  </a:schemeClr>
                </a:solidFill>
              </a:defRPr>
            </a:lvl1pPr>
          </a:lstStyle>
          <a:p>
            <a:fld id="{D845FF15-30A9-49F5-BFC9-F88BE8248892}" type="datetimeFigureOut">
              <a:rPr lang="it-IT" smtClean="0"/>
              <a:t>24/01/2025</a:t>
            </a:fld>
            <a:endParaRPr lang="it-IT"/>
          </a:p>
        </p:txBody>
      </p:sp>
      <p:sp>
        <p:nvSpPr>
          <p:cNvPr id="5" name="Footer Placeholder 4"/>
          <p:cNvSpPr>
            <a:spLocks noGrp="1"/>
          </p:cNvSpPr>
          <p:nvPr>
            <p:ph type="ftr" sz="quarter" idx="3"/>
          </p:nvPr>
        </p:nvSpPr>
        <p:spPr>
          <a:xfrm>
            <a:off x="14839752" y="23356646"/>
            <a:ext cx="15119747" cy="1341665"/>
          </a:xfrm>
          <a:prstGeom prst="rect">
            <a:avLst/>
          </a:prstGeom>
        </p:spPr>
        <p:txBody>
          <a:bodyPr vert="horz" lIns="91440" tIns="45720" rIns="91440" bIns="45720" rtlCol="0" anchor="ctr"/>
          <a:lstStyle>
            <a:lvl1pPr algn="ctr">
              <a:defRPr sz="4409">
                <a:solidFill>
                  <a:schemeClr val="tx1">
                    <a:tint val="75000"/>
                  </a:schemeClr>
                </a:solidFill>
              </a:defRPr>
            </a:lvl1pPr>
          </a:lstStyle>
          <a:p>
            <a:endParaRPr lang="it-IT"/>
          </a:p>
        </p:txBody>
      </p:sp>
      <p:sp>
        <p:nvSpPr>
          <p:cNvPr id="6" name="Slide Number Placeholder 5"/>
          <p:cNvSpPr>
            <a:spLocks noGrp="1"/>
          </p:cNvSpPr>
          <p:nvPr>
            <p:ph type="sldNum" sz="quarter" idx="4"/>
          </p:nvPr>
        </p:nvSpPr>
        <p:spPr>
          <a:xfrm>
            <a:off x="31639470" y="23356646"/>
            <a:ext cx="10079831" cy="1341665"/>
          </a:xfrm>
          <a:prstGeom prst="rect">
            <a:avLst/>
          </a:prstGeom>
        </p:spPr>
        <p:txBody>
          <a:bodyPr vert="horz" lIns="91440" tIns="45720" rIns="91440" bIns="45720" rtlCol="0" anchor="ctr"/>
          <a:lstStyle>
            <a:lvl1pPr algn="r">
              <a:defRPr sz="4409">
                <a:solidFill>
                  <a:schemeClr val="tx1">
                    <a:tint val="75000"/>
                  </a:schemeClr>
                </a:solidFill>
              </a:defRPr>
            </a:lvl1pPr>
          </a:lstStyle>
          <a:p>
            <a:fld id="{4F42833A-1D6E-4D60-A159-CDBD87142511}" type="slidenum">
              <a:rPr lang="it-IT" smtClean="0"/>
              <a:t>‹N›</a:t>
            </a:fld>
            <a:endParaRPr lang="it-IT"/>
          </a:p>
        </p:txBody>
      </p:sp>
    </p:spTree>
    <p:extLst>
      <p:ext uri="{BB962C8B-B14F-4D97-AF65-F5344CB8AC3E}">
        <p14:creationId xmlns:p14="http://schemas.microsoft.com/office/powerpoint/2010/main" val="421482826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3359963" rtl="0" eaLnBrk="1" latinLnBrk="0" hangingPunct="1">
        <a:lnSpc>
          <a:spcPct val="90000"/>
        </a:lnSpc>
        <a:spcBef>
          <a:spcPct val="0"/>
        </a:spcBef>
        <a:buNone/>
        <a:defRPr sz="16168" kern="1200">
          <a:solidFill>
            <a:schemeClr val="tx1"/>
          </a:solidFill>
          <a:latin typeface="+mj-lt"/>
          <a:ea typeface="+mj-ea"/>
          <a:cs typeface="+mj-cs"/>
        </a:defRPr>
      </a:lvl1pPr>
    </p:titleStyle>
    <p:bodyStyle>
      <a:lvl1pPr marL="839991" indent="-839991" algn="l" defTabSz="3359963" rtl="0" eaLnBrk="1" latinLnBrk="0" hangingPunct="1">
        <a:lnSpc>
          <a:spcPct val="90000"/>
        </a:lnSpc>
        <a:spcBef>
          <a:spcPts val="3674"/>
        </a:spcBef>
        <a:buFont typeface="Arial" panose="020B0604020202020204" pitchFamily="34" charset="0"/>
        <a:buChar char="•"/>
        <a:defRPr sz="10289" kern="1200">
          <a:solidFill>
            <a:schemeClr val="tx1"/>
          </a:solidFill>
          <a:latin typeface="+mn-lt"/>
          <a:ea typeface="+mn-ea"/>
          <a:cs typeface="+mn-cs"/>
        </a:defRPr>
      </a:lvl1pPr>
      <a:lvl2pPr marL="2519972" indent="-839991" algn="l" defTabSz="3359963" rtl="0" eaLnBrk="1" latinLnBrk="0" hangingPunct="1">
        <a:lnSpc>
          <a:spcPct val="90000"/>
        </a:lnSpc>
        <a:spcBef>
          <a:spcPts val="1837"/>
        </a:spcBef>
        <a:buFont typeface="Arial" panose="020B0604020202020204" pitchFamily="34" charset="0"/>
        <a:buChar char="•"/>
        <a:defRPr sz="8819" kern="1200">
          <a:solidFill>
            <a:schemeClr val="tx1"/>
          </a:solidFill>
          <a:latin typeface="+mn-lt"/>
          <a:ea typeface="+mn-ea"/>
          <a:cs typeface="+mn-cs"/>
        </a:defRPr>
      </a:lvl2pPr>
      <a:lvl3pPr marL="4199954" indent="-839991" algn="l" defTabSz="3359963" rtl="0" eaLnBrk="1" latinLnBrk="0" hangingPunct="1">
        <a:lnSpc>
          <a:spcPct val="90000"/>
        </a:lnSpc>
        <a:spcBef>
          <a:spcPts val="1837"/>
        </a:spcBef>
        <a:buFont typeface="Arial" panose="020B0604020202020204" pitchFamily="34" charset="0"/>
        <a:buChar char="•"/>
        <a:defRPr sz="7349" kern="1200">
          <a:solidFill>
            <a:schemeClr val="tx1"/>
          </a:solidFill>
          <a:latin typeface="+mn-lt"/>
          <a:ea typeface="+mn-ea"/>
          <a:cs typeface="+mn-cs"/>
        </a:defRPr>
      </a:lvl3pPr>
      <a:lvl4pPr marL="5879935" indent="-839991" algn="l" defTabSz="3359963" rtl="0" eaLnBrk="1" latinLnBrk="0" hangingPunct="1">
        <a:lnSpc>
          <a:spcPct val="90000"/>
        </a:lnSpc>
        <a:spcBef>
          <a:spcPts val="1837"/>
        </a:spcBef>
        <a:buFont typeface="Arial" panose="020B0604020202020204" pitchFamily="34" charset="0"/>
        <a:buChar char="•"/>
        <a:defRPr sz="6614" kern="1200">
          <a:solidFill>
            <a:schemeClr val="tx1"/>
          </a:solidFill>
          <a:latin typeface="+mn-lt"/>
          <a:ea typeface="+mn-ea"/>
          <a:cs typeface="+mn-cs"/>
        </a:defRPr>
      </a:lvl4pPr>
      <a:lvl5pPr marL="7559916" indent="-839991" algn="l" defTabSz="3359963" rtl="0" eaLnBrk="1" latinLnBrk="0" hangingPunct="1">
        <a:lnSpc>
          <a:spcPct val="90000"/>
        </a:lnSpc>
        <a:spcBef>
          <a:spcPts val="1837"/>
        </a:spcBef>
        <a:buFont typeface="Arial" panose="020B0604020202020204" pitchFamily="34" charset="0"/>
        <a:buChar char="•"/>
        <a:defRPr sz="6614" kern="1200">
          <a:solidFill>
            <a:schemeClr val="tx1"/>
          </a:solidFill>
          <a:latin typeface="+mn-lt"/>
          <a:ea typeface="+mn-ea"/>
          <a:cs typeface="+mn-cs"/>
        </a:defRPr>
      </a:lvl5pPr>
      <a:lvl6pPr marL="9239898" indent="-839991" algn="l" defTabSz="3359963" rtl="0" eaLnBrk="1" latinLnBrk="0" hangingPunct="1">
        <a:lnSpc>
          <a:spcPct val="90000"/>
        </a:lnSpc>
        <a:spcBef>
          <a:spcPts val="1837"/>
        </a:spcBef>
        <a:buFont typeface="Arial" panose="020B0604020202020204" pitchFamily="34" charset="0"/>
        <a:buChar char="•"/>
        <a:defRPr sz="6614" kern="1200">
          <a:solidFill>
            <a:schemeClr val="tx1"/>
          </a:solidFill>
          <a:latin typeface="+mn-lt"/>
          <a:ea typeface="+mn-ea"/>
          <a:cs typeface="+mn-cs"/>
        </a:defRPr>
      </a:lvl6pPr>
      <a:lvl7pPr marL="10919879" indent="-839991" algn="l" defTabSz="3359963" rtl="0" eaLnBrk="1" latinLnBrk="0" hangingPunct="1">
        <a:lnSpc>
          <a:spcPct val="90000"/>
        </a:lnSpc>
        <a:spcBef>
          <a:spcPts val="1837"/>
        </a:spcBef>
        <a:buFont typeface="Arial" panose="020B0604020202020204" pitchFamily="34" charset="0"/>
        <a:buChar char="•"/>
        <a:defRPr sz="6614" kern="1200">
          <a:solidFill>
            <a:schemeClr val="tx1"/>
          </a:solidFill>
          <a:latin typeface="+mn-lt"/>
          <a:ea typeface="+mn-ea"/>
          <a:cs typeface="+mn-cs"/>
        </a:defRPr>
      </a:lvl7pPr>
      <a:lvl8pPr marL="12599861" indent="-839991" algn="l" defTabSz="3359963" rtl="0" eaLnBrk="1" latinLnBrk="0" hangingPunct="1">
        <a:lnSpc>
          <a:spcPct val="90000"/>
        </a:lnSpc>
        <a:spcBef>
          <a:spcPts val="1837"/>
        </a:spcBef>
        <a:buFont typeface="Arial" panose="020B0604020202020204" pitchFamily="34" charset="0"/>
        <a:buChar char="•"/>
        <a:defRPr sz="6614" kern="1200">
          <a:solidFill>
            <a:schemeClr val="tx1"/>
          </a:solidFill>
          <a:latin typeface="+mn-lt"/>
          <a:ea typeface="+mn-ea"/>
          <a:cs typeface="+mn-cs"/>
        </a:defRPr>
      </a:lvl8pPr>
      <a:lvl9pPr marL="14279842" indent="-839991" algn="l" defTabSz="3359963" rtl="0" eaLnBrk="1" latinLnBrk="0" hangingPunct="1">
        <a:lnSpc>
          <a:spcPct val="90000"/>
        </a:lnSpc>
        <a:spcBef>
          <a:spcPts val="1837"/>
        </a:spcBef>
        <a:buFont typeface="Arial" panose="020B0604020202020204" pitchFamily="34" charset="0"/>
        <a:buChar char="•"/>
        <a:defRPr sz="6614" kern="1200">
          <a:solidFill>
            <a:schemeClr val="tx1"/>
          </a:solidFill>
          <a:latin typeface="+mn-lt"/>
          <a:ea typeface="+mn-ea"/>
          <a:cs typeface="+mn-cs"/>
        </a:defRPr>
      </a:lvl9pPr>
    </p:bodyStyle>
    <p:otherStyle>
      <a:defPPr>
        <a:defRPr lang="en-US"/>
      </a:defPPr>
      <a:lvl1pPr marL="0" algn="l" defTabSz="3359963" rtl="0" eaLnBrk="1" latinLnBrk="0" hangingPunct="1">
        <a:defRPr sz="6614" kern="1200">
          <a:solidFill>
            <a:schemeClr val="tx1"/>
          </a:solidFill>
          <a:latin typeface="+mn-lt"/>
          <a:ea typeface="+mn-ea"/>
          <a:cs typeface="+mn-cs"/>
        </a:defRPr>
      </a:lvl1pPr>
      <a:lvl2pPr marL="1679981" algn="l" defTabSz="3359963" rtl="0" eaLnBrk="1" latinLnBrk="0" hangingPunct="1">
        <a:defRPr sz="6614" kern="1200">
          <a:solidFill>
            <a:schemeClr val="tx1"/>
          </a:solidFill>
          <a:latin typeface="+mn-lt"/>
          <a:ea typeface="+mn-ea"/>
          <a:cs typeface="+mn-cs"/>
        </a:defRPr>
      </a:lvl2pPr>
      <a:lvl3pPr marL="3359963" algn="l" defTabSz="3359963" rtl="0" eaLnBrk="1" latinLnBrk="0" hangingPunct="1">
        <a:defRPr sz="6614" kern="1200">
          <a:solidFill>
            <a:schemeClr val="tx1"/>
          </a:solidFill>
          <a:latin typeface="+mn-lt"/>
          <a:ea typeface="+mn-ea"/>
          <a:cs typeface="+mn-cs"/>
        </a:defRPr>
      </a:lvl3pPr>
      <a:lvl4pPr marL="5039944" algn="l" defTabSz="3359963" rtl="0" eaLnBrk="1" latinLnBrk="0" hangingPunct="1">
        <a:defRPr sz="6614" kern="1200">
          <a:solidFill>
            <a:schemeClr val="tx1"/>
          </a:solidFill>
          <a:latin typeface="+mn-lt"/>
          <a:ea typeface="+mn-ea"/>
          <a:cs typeface="+mn-cs"/>
        </a:defRPr>
      </a:lvl4pPr>
      <a:lvl5pPr marL="6719926" algn="l" defTabSz="3359963" rtl="0" eaLnBrk="1" latinLnBrk="0" hangingPunct="1">
        <a:defRPr sz="6614" kern="1200">
          <a:solidFill>
            <a:schemeClr val="tx1"/>
          </a:solidFill>
          <a:latin typeface="+mn-lt"/>
          <a:ea typeface="+mn-ea"/>
          <a:cs typeface="+mn-cs"/>
        </a:defRPr>
      </a:lvl5pPr>
      <a:lvl6pPr marL="8399907" algn="l" defTabSz="3359963" rtl="0" eaLnBrk="1" latinLnBrk="0" hangingPunct="1">
        <a:defRPr sz="6614" kern="1200">
          <a:solidFill>
            <a:schemeClr val="tx1"/>
          </a:solidFill>
          <a:latin typeface="+mn-lt"/>
          <a:ea typeface="+mn-ea"/>
          <a:cs typeface="+mn-cs"/>
        </a:defRPr>
      </a:lvl6pPr>
      <a:lvl7pPr marL="10079888" algn="l" defTabSz="3359963" rtl="0" eaLnBrk="1" latinLnBrk="0" hangingPunct="1">
        <a:defRPr sz="6614" kern="1200">
          <a:solidFill>
            <a:schemeClr val="tx1"/>
          </a:solidFill>
          <a:latin typeface="+mn-lt"/>
          <a:ea typeface="+mn-ea"/>
          <a:cs typeface="+mn-cs"/>
        </a:defRPr>
      </a:lvl7pPr>
      <a:lvl8pPr marL="11759870" algn="l" defTabSz="3359963" rtl="0" eaLnBrk="1" latinLnBrk="0" hangingPunct="1">
        <a:defRPr sz="6614" kern="1200">
          <a:solidFill>
            <a:schemeClr val="tx1"/>
          </a:solidFill>
          <a:latin typeface="+mn-lt"/>
          <a:ea typeface="+mn-ea"/>
          <a:cs typeface="+mn-cs"/>
        </a:defRPr>
      </a:lvl8pPr>
      <a:lvl9pPr marL="13439851" algn="l" defTabSz="3359963" rtl="0" eaLnBrk="1" latinLnBrk="0" hangingPunct="1">
        <a:defRPr sz="6614"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magine 4">
            <a:extLst>
              <a:ext uri="{FF2B5EF4-FFF2-40B4-BE49-F238E27FC236}">
                <a16:creationId xmlns:a16="http://schemas.microsoft.com/office/drawing/2014/main" id="{8E984613-DF2B-B019-2D5A-E80297D0162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84634" y="1672530"/>
            <a:ext cx="38367287" cy="3140763"/>
          </a:xfrm>
          <a:prstGeom prst="rect">
            <a:avLst/>
          </a:prstGeom>
        </p:spPr>
      </p:pic>
      <p:pic>
        <p:nvPicPr>
          <p:cNvPr id="9" name="Immagine 8">
            <a:extLst>
              <a:ext uri="{FF2B5EF4-FFF2-40B4-BE49-F238E27FC236}">
                <a16:creationId xmlns:a16="http://schemas.microsoft.com/office/drawing/2014/main" id="{E49033B8-8CAC-466C-468B-DDE18EEEBE45}"/>
              </a:ext>
            </a:extLst>
          </p:cNvPr>
          <p:cNvPicPr>
            <a:picLocks noChangeAspect="1"/>
          </p:cNvPicPr>
          <p:nvPr/>
        </p:nvPicPr>
        <p:blipFill rotWithShape="1">
          <a:blip r:embed="rId3">
            <a:extLst>
              <a:ext uri="{28A0092B-C50C-407E-A947-70E740481C1C}">
                <a14:useLocalDpi xmlns:a14="http://schemas.microsoft.com/office/drawing/2010/main" val="0"/>
              </a:ext>
            </a:extLst>
          </a:blip>
          <a:srcRect t="87712"/>
          <a:stretch/>
        </p:blipFill>
        <p:spPr>
          <a:xfrm>
            <a:off x="3563007" y="20421387"/>
            <a:ext cx="38367288" cy="3270881"/>
          </a:xfrm>
          <a:prstGeom prst="rect">
            <a:avLst/>
          </a:prstGeom>
        </p:spPr>
      </p:pic>
      <p:sp>
        <p:nvSpPr>
          <p:cNvPr id="13" name="CasellaDiTesto 12">
            <a:extLst>
              <a:ext uri="{FF2B5EF4-FFF2-40B4-BE49-F238E27FC236}">
                <a16:creationId xmlns:a16="http://schemas.microsoft.com/office/drawing/2014/main" id="{43744354-7079-2544-87A1-05E140A47D5E}"/>
              </a:ext>
            </a:extLst>
          </p:cNvPr>
          <p:cNvSpPr txBox="1"/>
          <p:nvPr/>
        </p:nvSpPr>
        <p:spPr>
          <a:xfrm>
            <a:off x="3563007" y="6608241"/>
            <a:ext cx="28136193" cy="903132"/>
          </a:xfrm>
          <a:prstGeom prst="rect">
            <a:avLst/>
          </a:prstGeom>
          <a:noFill/>
        </p:spPr>
        <p:txBody>
          <a:bodyPr wrap="square" lIns="0" tIns="0" rIns="0" bIns="0" rtlCol="0">
            <a:spAutoFit/>
          </a:bodyPr>
          <a:lstStyle/>
          <a:p>
            <a:pPr>
              <a:lnSpc>
                <a:spcPts val="6571"/>
              </a:lnSpc>
            </a:pPr>
            <a:r>
              <a:rPr lang="en-US" sz="9600" b="1" dirty="0">
                <a:latin typeface="Century Gothic" panose="020B0502020202020204" pitchFamily="34" charset="0"/>
                <a:ea typeface="Helvetica" charset="0"/>
                <a:cs typeface="Helvetica Neue Medium"/>
              </a:rPr>
              <a:t>Minutex </a:t>
            </a:r>
            <a:r>
              <a:rPr lang="en-US" sz="9600" b="1" dirty="0" err="1">
                <a:latin typeface="Century Gothic" panose="020B0502020202020204" pitchFamily="34" charset="0"/>
                <a:ea typeface="Helvetica" charset="0"/>
                <a:cs typeface="Helvetica Neue Medium"/>
              </a:rPr>
              <a:t>all’International</a:t>
            </a:r>
            <a:r>
              <a:rPr lang="en-US" sz="9600" b="1" dirty="0">
                <a:latin typeface="Century Gothic" panose="020B0502020202020204" pitchFamily="34" charset="0"/>
                <a:ea typeface="Helvetica" charset="0"/>
                <a:cs typeface="Helvetica Neue Medium"/>
              </a:rPr>
              <a:t> Hardware Fair 2025</a:t>
            </a:r>
            <a:endParaRPr lang="it-IT" sz="9600" b="1" dirty="0">
              <a:latin typeface="Century Gothic" panose="020B0502020202020204" pitchFamily="34" charset="0"/>
              <a:ea typeface="Helvetica" charset="0"/>
              <a:cs typeface="Helvetica Neue Medium"/>
            </a:endParaRPr>
          </a:p>
        </p:txBody>
      </p:sp>
      <p:sp>
        <p:nvSpPr>
          <p:cNvPr id="18" name="CasellaDiTesto 17">
            <a:extLst>
              <a:ext uri="{FF2B5EF4-FFF2-40B4-BE49-F238E27FC236}">
                <a16:creationId xmlns:a16="http://schemas.microsoft.com/office/drawing/2014/main" id="{94AF1879-8F1C-5373-0BD2-C340E8D81D77}"/>
              </a:ext>
            </a:extLst>
          </p:cNvPr>
          <p:cNvSpPr txBox="1"/>
          <p:nvPr/>
        </p:nvSpPr>
        <p:spPr>
          <a:xfrm>
            <a:off x="3802715" y="8914723"/>
            <a:ext cx="37749206" cy="3385542"/>
          </a:xfrm>
          <a:prstGeom prst="rect">
            <a:avLst/>
          </a:prstGeom>
          <a:noFill/>
        </p:spPr>
        <p:txBody>
          <a:bodyPr wrap="square" lIns="0" tIns="0" rIns="0" bIns="0" rtlCol="0">
            <a:spAutoFit/>
          </a:bodyPr>
          <a:lstStyle/>
          <a:p>
            <a:r>
              <a:rPr lang="it-IT" sz="4800" dirty="0">
                <a:latin typeface="Century Gothic" panose="020B0502020202020204" pitchFamily="34" charset="0"/>
                <a:ea typeface="Helvetica" charset="0"/>
                <a:cs typeface="Helvetica Neue Medium"/>
              </a:rPr>
              <a:t>Finanziato dal Programma regionale a valere sul Fondo Europeo di Sviluppo Regionale 2021/2027 di Regione Lombardia</a:t>
            </a:r>
          </a:p>
          <a:p>
            <a:r>
              <a:rPr lang="it-IT" sz="4800" dirty="0">
                <a:latin typeface="Century Gothic" panose="020B0502020202020204" pitchFamily="34" charset="0"/>
                <a:ea typeface="Helvetica" charset="0"/>
                <a:cs typeface="Helvetica Neue Medium"/>
              </a:rPr>
              <a:t>PR FESR 2021-2027</a:t>
            </a:r>
          </a:p>
          <a:p>
            <a:r>
              <a:rPr lang="it-IT" sz="4800" i="1" dirty="0">
                <a:latin typeface="Century Gothic" panose="020B0502020202020204" pitchFamily="34" charset="0"/>
                <a:ea typeface="Helvetica" charset="0"/>
                <a:cs typeface="Helvetica Neue Thin"/>
              </a:rPr>
              <a:t>Azione:  1.3.1. «Sostegno allo sviluppo dell'internazionalizzazione delle PMI lombarde ed all'attrazione di investimenti esteri»</a:t>
            </a:r>
          </a:p>
          <a:p>
            <a:r>
              <a:rPr lang="it-IT" sz="4800" i="1" dirty="0">
                <a:latin typeface="Century Gothic" panose="020B0502020202020204" pitchFamily="34" charset="0"/>
                <a:ea typeface="Helvetica" charset="0"/>
                <a:cs typeface="Helvetica Neue Thin"/>
              </a:rPr>
              <a:t>Bando: «Contributi per la partecipazione delle MPMI alle fiere internazionali in Lombardia»</a:t>
            </a:r>
          </a:p>
          <a:p>
            <a:endParaRPr lang="it-IT" sz="2800" i="1" dirty="0">
              <a:latin typeface="Century Gothic" panose="020B0502020202020204" pitchFamily="34" charset="0"/>
              <a:ea typeface="Helvetica" charset="0"/>
              <a:cs typeface="Helvetica Neue Thin"/>
            </a:endParaRPr>
          </a:p>
        </p:txBody>
      </p:sp>
      <p:sp>
        <p:nvSpPr>
          <p:cNvPr id="19" name="CasellaDiTesto 18">
            <a:extLst>
              <a:ext uri="{FF2B5EF4-FFF2-40B4-BE49-F238E27FC236}">
                <a16:creationId xmlns:a16="http://schemas.microsoft.com/office/drawing/2014/main" id="{CC534165-C6F2-839F-40DC-B49A91CB44C6}"/>
              </a:ext>
            </a:extLst>
          </p:cNvPr>
          <p:cNvSpPr txBox="1"/>
          <p:nvPr/>
        </p:nvSpPr>
        <p:spPr>
          <a:xfrm>
            <a:off x="3802715" y="11902225"/>
            <a:ext cx="37749206" cy="6771084"/>
          </a:xfrm>
          <a:prstGeom prst="rect">
            <a:avLst/>
          </a:prstGeom>
          <a:noFill/>
        </p:spPr>
        <p:txBody>
          <a:bodyPr wrap="square" lIns="0" tIns="0" rIns="0" bIns="0" rtlCol="0">
            <a:spAutoFit/>
          </a:bodyPr>
          <a:lstStyle/>
          <a:p>
            <a:endParaRPr lang="it-IT" sz="4000" dirty="0">
              <a:latin typeface="Century Gothic" panose="020B0502020202020204" pitchFamily="34" charset="0"/>
              <a:ea typeface="Helvetica" charset="0"/>
              <a:cs typeface="Helvetica Neue Medium"/>
            </a:endParaRPr>
          </a:p>
          <a:p>
            <a:endParaRPr lang="it-IT" sz="4000" dirty="0">
              <a:latin typeface="Century Gothic" panose="020B0502020202020204" pitchFamily="34" charset="0"/>
              <a:ea typeface="Helvetica" charset="0"/>
              <a:cs typeface="Helvetica Neue Medium"/>
            </a:endParaRPr>
          </a:p>
          <a:p>
            <a:r>
              <a:rPr lang="it-IT" sz="4000" dirty="0">
                <a:latin typeface="Century Gothic" panose="020B0502020202020204" pitchFamily="34" charset="0"/>
                <a:ea typeface="Helvetica" charset="0"/>
                <a:cs typeface="Helvetica Neue Medium"/>
              </a:rPr>
              <a:t>Beneficiario: Minutex dei F.lli Paroli s.r.l.</a:t>
            </a:r>
            <a:endParaRPr lang="it-IT" sz="4000" i="1" dirty="0">
              <a:latin typeface="Century Gothic" panose="020B0502020202020204" pitchFamily="34" charset="0"/>
              <a:ea typeface="Helvetica" charset="0"/>
              <a:cs typeface="Helvetica Neue Thin"/>
            </a:endParaRPr>
          </a:p>
          <a:p>
            <a:endParaRPr lang="it-IT" sz="4000" dirty="0">
              <a:latin typeface="Century Gothic" panose="020B0502020202020204" pitchFamily="34" charset="0"/>
              <a:ea typeface="Helvetica" charset="0"/>
              <a:cs typeface="Helvetica Neue Medium"/>
            </a:endParaRPr>
          </a:p>
          <a:p>
            <a:r>
              <a:rPr lang="it-IT" sz="4000" dirty="0">
                <a:latin typeface="Century Gothic" panose="020B0502020202020204" pitchFamily="34" charset="0"/>
                <a:ea typeface="Helvetica" charset="0"/>
                <a:cs typeface="Helvetica Neue Medium"/>
              </a:rPr>
              <a:t>Descrizione: l’impresa partecipa all’edizione 2025 di International Hardware Fair con l’obiettivo di consolidare il proprio business sul mercato europeo ed internazionale. La partecipazione ci offrirà l'opportunità di rafforzare relazioni esistenti, creare nuovi network e raccogliere spunti per sviluppi futuri.</a:t>
            </a:r>
          </a:p>
          <a:p>
            <a:endParaRPr lang="it-IT" sz="4000" dirty="0">
              <a:latin typeface="Century Gothic" panose="020B0502020202020204" pitchFamily="34" charset="0"/>
              <a:ea typeface="Helvetica" charset="0"/>
              <a:cs typeface="Helvetica Neue Medium"/>
            </a:endParaRPr>
          </a:p>
          <a:p>
            <a:r>
              <a:rPr lang="it-IT" sz="4000" dirty="0">
                <a:latin typeface="Century Gothic" panose="020B0502020202020204" pitchFamily="34" charset="0"/>
                <a:ea typeface="Helvetica" charset="0"/>
                <a:cs typeface="Helvetica Neue Medium"/>
              </a:rPr>
              <a:t>Importo totale da domanda (costi forfettari): 11.299,20 €</a:t>
            </a:r>
          </a:p>
          <a:p>
            <a:endParaRPr lang="it-IT" sz="4000" i="1" dirty="0">
              <a:latin typeface="Century Gothic" panose="020B0502020202020204" pitchFamily="34" charset="0"/>
              <a:ea typeface="Helvetica" charset="0"/>
              <a:cs typeface="Helvetica Neue Thin"/>
            </a:endParaRPr>
          </a:p>
          <a:p>
            <a:r>
              <a:rPr lang="it-IT" sz="4000" dirty="0">
                <a:latin typeface="Century Gothic" panose="020B0502020202020204" pitchFamily="34" charset="0"/>
                <a:ea typeface="Helvetica" charset="0"/>
                <a:cs typeface="Helvetica Neue Medium"/>
              </a:rPr>
              <a:t>Agevolazione concessa: 5.649,60 €</a:t>
            </a:r>
          </a:p>
          <a:p>
            <a:endParaRPr lang="it-IT" sz="4000" dirty="0">
              <a:latin typeface="Century Gothic" panose="020B0502020202020204" pitchFamily="34" charset="0"/>
              <a:ea typeface="Helvetica" charset="0"/>
              <a:cs typeface="Helvetica Neue Medium"/>
            </a:endParaRPr>
          </a:p>
        </p:txBody>
      </p:sp>
      <p:sp>
        <p:nvSpPr>
          <p:cNvPr id="2" name="CasellaDiTesto 1">
            <a:extLst>
              <a:ext uri="{FF2B5EF4-FFF2-40B4-BE49-F238E27FC236}">
                <a16:creationId xmlns:a16="http://schemas.microsoft.com/office/drawing/2014/main" id="{4E792B52-431B-FDFC-AEEE-91C0112221D6}"/>
              </a:ext>
            </a:extLst>
          </p:cNvPr>
          <p:cNvSpPr txBox="1"/>
          <p:nvPr/>
        </p:nvSpPr>
        <p:spPr>
          <a:xfrm>
            <a:off x="6214660" y="20985480"/>
            <a:ext cx="16057843" cy="1938992"/>
          </a:xfrm>
          <a:prstGeom prst="rect">
            <a:avLst/>
          </a:prstGeom>
          <a:noFill/>
        </p:spPr>
        <p:txBody>
          <a:bodyPr wrap="square" rtlCol="0">
            <a:spAutoFit/>
          </a:bodyPr>
          <a:lstStyle/>
          <a:p>
            <a:r>
              <a:rPr lang="it-IT" sz="4000" dirty="0"/>
              <a:t>Programma Regionale a valere sul</a:t>
            </a:r>
          </a:p>
          <a:p>
            <a:r>
              <a:rPr lang="it-IT" sz="4000" dirty="0"/>
              <a:t>Fondo Europeo di Sviluppo Regionale/PR FESR 2021-2027</a:t>
            </a:r>
          </a:p>
          <a:p>
            <a:r>
              <a:rPr lang="it-IT" sz="4000" dirty="0"/>
              <a:t>www.fesr.regione.lombardia.it</a:t>
            </a:r>
          </a:p>
        </p:txBody>
      </p:sp>
      <p:pic>
        <p:nvPicPr>
          <p:cNvPr id="4" name="Immagine 3">
            <a:extLst>
              <a:ext uri="{FF2B5EF4-FFF2-40B4-BE49-F238E27FC236}">
                <a16:creationId xmlns:a16="http://schemas.microsoft.com/office/drawing/2014/main" id="{0C5E3354-A1C6-914D-EDCE-E71D5251DD99}"/>
              </a:ext>
            </a:extLst>
          </p:cNvPr>
          <p:cNvPicPr>
            <a:picLocks noChangeAspect="1"/>
          </p:cNvPicPr>
          <p:nvPr/>
        </p:nvPicPr>
        <p:blipFill>
          <a:blip r:embed="rId4"/>
          <a:stretch>
            <a:fillRect/>
          </a:stretch>
        </p:blipFill>
        <p:spPr>
          <a:xfrm>
            <a:off x="3971008" y="20985480"/>
            <a:ext cx="1886174" cy="1886174"/>
          </a:xfrm>
          <a:prstGeom prst="rect">
            <a:avLst/>
          </a:prstGeom>
        </p:spPr>
      </p:pic>
      <p:pic>
        <p:nvPicPr>
          <p:cNvPr id="3" name="Immagine 2">
            <a:extLst>
              <a:ext uri="{FF2B5EF4-FFF2-40B4-BE49-F238E27FC236}">
                <a16:creationId xmlns:a16="http://schemas.microsoft.com/office/drawing/2014/main" id="{895744A0-256C-15AF-9D4E-0B16CD93715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2922368" y="21384320"/>
            <a:ext cx="2143125" cy="2143125"/>
          </a:xfrm>
          <a:prstGeom prst="rect">
            <a:avLst/>
          </a:prstGeom>
        </p:spPr>
      </p:pic>
    </p:spTree>
    <p:extLst>
      <p:ext uri="{BB962C8B-B14F-4D97-AF65-F5344CB8AC3E}">
        <p14:creationId xmlns:p14="http://schemas.microsoft.com/office/powerpoint/2010/main" val="1828429120"/>
      </p:ext>
    </p:extLst>
  </p:cSld>
  <p:clrMapOvr>
    <a:masterClrMapping/>
  </p:clrMapOvr>
</p:sld>
</file>

<file path=ppt/theme/theme1.xml><?xml version="1.0" encoding="utf-8"?>
<a:theme xmlns:a="http://schemas.openxmlformats.org/drawingml/2006/main" name="Tema di Office">
  <a:themeElements>
    <a:clrScheme name="Tema di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ema di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i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83</TotalTime>
  <Words>152</Words>
  <Application>Microsoft Office PowerPoint</Application>
  <PresentationFormat>Personalizzato</PresentationFormat>
  <Paragraphs>17</Paragraphs>
  <Slides>1</Slides>
  <Notes>0</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1</vt:i4>
      </vt:variant>
    </vt:vector>
  </HeadingPairs>
  <TitlesOfParts>
    <vt:vector size="6" baseType="lpstr">
      <vt:lpstr>Arial</vt:lpstr>
      <vt:lpstr>Calibri</vt:lpstr>
      <vt:lpstr>Calibri Light</vt:lpstr>
      <vt:lpstr>Century Gothic</vt:lpstr>
      <vt:lpstr>Tema di Office</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Giorgio Pier Luigi Bocca</dc:creator>
  <cp:lastModifiedBy>Gianluca M</cp:lastModifiedBy>
  <cp:revision>9</cp:revision>
  <dcterms:created xsi:type="dcterms:W3CDTF">2023-03-14T09:17:31Z</dcterms:created>
  <dcterms:modified xsi:type="dcterms:W3CDTF">2025-01-24T14:51:24Z</dcterms:modified>
</cp:coreProperties>
</file>